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9" r:id="rId10"/>
    <p:sldId id="332" r:id="rId11"/>
    <p:sldId id="331" r:id="rId12"/>
    <p:sldId id="330" r:id="rId13"/>
    <p:sldId id="335" r:id="rId14"/>
    <p:sldId id="334" r:id="rId15"/>
    <p:sldId id="333" r:id="rId16"/>
    <p:sldId id="338" r:id="rId17"/>
    <p:sldId id="337" r:id="rId18"/>
    <p:sldId id="336" r:id="rId19"/>
    <p:sldId id="32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6D7810-1958-41C5-A00B-C161BF82A3C2}" v="18" dt="2026-04-08T17:22:31.2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modSld">
      <pc:chgData name="James Young" userId="7f8d7c9cdb576883" providerId="LiveId" clId="{CB16DE9E-3AA6-4238-BE96-44A894DEE4D6}" dt="2026-04-08T18:30:43.165" v="744" actId="20577"/>
      <pc:docMkLst>
        <pc:docMk/>
      </pc:docMkLst>
      <pc:sldChg chg="modSp mod">
        <pc:chgData name="James Young" userId="7f8d7c9cdb576883" providerId="LiveId" clId="{CB16DE9E-3AA6-4238-BE96-44A894DEE4D6}" dt="2026-04-08T16:47:44.667" v="57" actId="255"/>
        <pc:sldMkLst>
          <pc:docMk/>
          <pc:sldMk cId="2838560389" sldId="296"/>
        </pc:sldMkLst>
        <pc:spChg chg="mod">
          <ac:chgData name="James Young" userId="7f8d7c9cdb576883" providerId="LiveId" clId="{CB16DE9E-3AA6-4238-BE96-44A894DEE4D6}" dt="2026-04-08T16:47:44.667" v="57" actId="255"/>
          <ac:spMkLst>
            <pc:docMk/>
            <pc:sldMk cId="2838560389" sldId="296"/>
            <ac:spMk id="3" creationId="{708276BC-A706-40B5-B51D-6AA00A059507}"/>
          </ac:spMkLst>
        </pc:spChg>
      </pc:sldChg>
      <pc:sldChg chg="modSp mod">
        <pc:chgData name="James Young" userId="7f8d7c9cdb576883" providerId="LiveId" clId="{CB16DE9E-3AA6-4238-BE96-44A894DEE4D6}" dt="2026-04-08T17:02:45.502" v="85" actId="20577"/>
        <pc:sldMkLst>
          <pc:docMk/>
          <pc:sldMk cId="3390102180" sldId="311"/>
        </pc:sldMkLst>
        <pc:spChg chg="mod">
          <ac:chgData name="James Young" userId="7f8d7c9cdb576883" providerId="LiveId" clId="{CB16DE9E-3AA6-4238-BE96-44A894DEE4D6}" dt="2026-04-08T17:02:45.502" v="85" actId="20577"/>
          <ac:spMkLst>
            <pc:docMk/>
            <pc:sldMk cId="3390102180" sldId="311"/>
            <ac:spMk id="3" creationId="{708276BC-A706-40B5-B51D-6AA00A059507}"/>
          </ac:spMkLst>
        </pc:spChg>
      </pc:sldChg>
      <pc:sldChg chg="modSp mod">
        <pc:chgData name="James Young" userId="7f8d7c9cdb576883" providerId="LiveId" clId="{CB16DE9E-3AA6-4238-BE96-44A894DEE4D6}" dt="2026-04-08T17:01:48.049" v="76" actId="20577"/>
        <pc:sldMkLst>
          <pc:docMk/>
          <pc:sldMk cId="2438453614" sldId="316"/>
        </pc:sldMkLst>
        <pc:spChg chg="mod">
          <ac:chgData name="James Young" userId="7f8d7c9cdb576883" providerId="LiveId" clId="{CB16DE9E-3AA6-4238-BE96-44A894DEE4D6}" dt="2026-04-08T17:01:48.049" v="76" actId="20577"/>
          <ac:spMkLst>
            <pc:docMk/>
            <pc:sldMk cId="2438453614" sldId="316"/>
            <ac:spMk id="3" creationId="{708276BC-A706-40B5-B51D-6AA00A059507}"/>
          </ac:spMkLst>
        </pc:spChg>
      </pc:sldChg>
      <pc:sldChg chg="modSp mod">
        <pc:chgData name="James Young" userId="7f8d7c9cdb576883" providerId="LiveId" clId="{CB16DE9E-3AA6-4238-BE96-44A894DEE4D6}" dt="2026-04-08T17:01:19.486" v="69" actId="20577"/>
        <pc:sldMkLst>
          <pc:docMk/>
          <pc:sldMk cId="2029461572" sldId="317"/>
        </pc:sldMkLst>
        <pc:spChg chg="mod">
          <ac:chgData name="James Young" userId="7f8d7c9cdb576883" providerId="LiveId" clId="{CB16DE9E-3AA6-4238-BE96-44A894DEE4D6}" dt="2026-04-08T17:01:19.486" v="69" actId="20577"/>
          <ac:spMkLst>
            <pc:docMk/>
            <pc:sldMk cId="2029461572" sldId="317"/>
            <ac:spMk id="3" creationId="{708276BC-A706-40B5-B51D-6AA00A059507}"/>
          </ac:spMkLst>
        </pc:spChg>
      </pc:sldChg>
      <pc:sldChg chg="modSp mod">
        <pc:chgData name="James Young" userId="7f8d7c9cdb576883" providerId="LiveId" clId="{CB16DE9E-3AA6-4238-BE96-44A894DEE4D6}" dt="2026-04-08T17:05:34.162" v="154" actId="20577"/>
        <pc:sldMkLst>
          <pc:docMk/>
          <pc:sldMk cId="2535498520" sldId="325"/>
        </pc:sldMkLst>
        <pc:spChg chg="mod">
          <ac:chgData name="James Young" userId="7f8d7c9cdb576883" providerId="LiveId" clId="{CB16DE9E-3AA6-4238-BE96-44A894DEE4D6}" dt="2026-04-08T17:05:34.162" v="154" actId="20577"/>
          <ac:spMkLst>
            <pc:docMk/>
            <pc:sldMk cId="2535498520" sldId="325"/>
            <ac:spMk id="3" creationId="{708276BC-A706-40B5-B51D-6AA00A059507}"/>
          </ac:spMkLst>
        </pc:spChg>
      </pc:sldChg>
      <pc:sldChg chg="modSp mod">
        <pc:chgData name="James Young" userId="7f8d7c9cdb576883" providerId="LiveId" clId="{CB16DE9E-3AA6-4238-BE96-44A894DEE4D6}" dt="2026-04-08T17:04:52.743" v="129" actId="20577"/>
        <pc:sldMkLst>
          <pc:docMk/>
          <pc:sldMk cId="3328950240" sldId="326"/>
        </pc:sldMkLst>
        <pc:spChg chg="mod">
          <ac:chgData name="James Young" userId="7f8d7c9cdb576883" providerId="LiveId" clId="{CB16DE9E-3AA6-4238-BE96-44A894DEE4D6}" dt="2026-04-08T17:04:52.743" v="129" actId="20577"/>
          <ac:spMkLst>
            <pc:docMk/>
            <pc:sldMk cId="3328950240" sldId="326"/>
            <ac:spMk id="3" creationId="{708276BC-A706-40B5-B51D-6AA00A059507}"/>
          </ac:spMkLst>
        </pc:spChg>
      </pc:sldChg>
      <pc:sldChg chg="modSp mod">
        <pc:chgData name="James Young" userId="7f8d7c9cdb576883" providerId="LiveId" clId="{CB16DE9E-3AA6-4238-BE96-44A894DEE4D6}" dt="2026-04-08T17:04:05.101" v="105" actId="20577"/>
        <pc:sldMkLst>
          <pc:docMk/>
          <pc:sldMk cId="1318643211" sldId="327"/>
        </pc:sldMkLst>
        <pc:spChg chg="mod">
          <ac:chgData name="James Young" userId="7f8d7c9cdb576883" providerId="LiveId" clId="{CB16DE9E-3AA6-4238-BE96-44A894DEE4D6}" dt="2026-04-08T17:04:05.101" v="105" actId="20577"/>
          <ac:spMkLst>
            <pc:docMk/>
            <pc:sldMk cId="1318643211" sldId="327"/>
            <ac:spMk id="3" creationId="{708276BC-A706-40B5-B51D-6AA00A059507}"/>
          </ac:spMkLst>
        </pc:spChg>
      </pc:sldChg>
      <pc:sldChg chg="modSp mod">
        <pc:chgData name="James Young" userId="7f8d7c9cdb576883" providerId="LiveId" clId="{CB16DE9E-3AA6-4238-BE96-44A894DEE4D6}" dt="2026-04-08T17:23:52.054" v="698" actId="20577"/>
        <pc:sldMkLst>
          <pc:docMk/>
          <pc:sldMk cId="1699271710" sldId="328"/>
        </pc:sldMkLst>
        <pc:spChg chg="mod">
          <ac:chgData name="James Young" userId="7f8d7c9cdb576883" providerId="LiveId" clId="{CB16DE9E-3AA6-4238-BE96-44A894DEE4D6}" dt="2026-04-08T17:23:52.054" v="698" actId="20577"/>
          <ac:spMkLst>
            <pc:docMk/>
            <pc:sldMk cId="1699271710" sldId="328"/>
            <ac:spMk id="3" creationId="{47C23BCB-1759-F28D-97F8-B973848956E6}"/>
          </ac:spMkLst>
        </pc:spChg>
      </pc:sldChg>
      <pc:sldChg chg="modSp mod">
        <pc:chgData name="James Young" userId="7f8d7c9cdb576883" providerId="LiveId" clId="{CB16DE9E-3AA6-4238-BE96-44A894DEE4D6}" dt="2026-04-08T17:06:51.953" v="167" actId="27636"/>
        <pc:sldMkLst>
          <pc:docMk/>
          <pc:sldMk cId="2668487088" sldId="329"/>
        </pc:sldMkLst>
        <pc:spChg chg="mod">
          <ac:chgData name="James Young" userId="7f8d7c9cdb576883" providerId="LiveId" clId="{CB16DE9E-3AA6-4238-BE96-44A894DEE4D6}" dt="2026-04-08T17:06:51.953" v="167" actId="27636"/>
          <ac:spMkLst>
            <pc:docMk/>
            <pc:sldMk cId="2668487088" sldId="329"/>
            <ac:spMk id="3" creationId="{94EAE1E5-0222-C976-5259-E9D7C1D6EC53}"/>
          </ac:spMkLst>
        </pc:spChg>
      </pc:sldChg>
      <pc:sldChg chg="modSp add mod">
        <pc:chgData name="James Young" userId="7f8d7c9cdb576883" providerId="LiveId" clId="{CB16DE9E-3AA6-4238-BE96-44A894DEE4D6}" dt="2026-04-08T18:30:43.165" v="744" actId="20577"/>
        <pc:sldMkLst>
          <pc:docMk/>
          <pc:sldMk cId="2908914880" sldId="330"/>
        </pc:sldMkLst>
        <pc:spChg chg="mod">
          <ac:chgData name="James Young" userId="7f8d7c9cdb576883" providerId="LiveId" clId="{CB16DE9E-3AA6-4238-BE96-44A894DEE4D6}" dt="2026-04-08T18:30:43.165" v="744" actId="20577"/>
          <ac:spMkLst>
            <pc:docMk/>
            <pc:sldMk cId="2908914880" sldId="330"/>
            <ac:spMk id="3" creationId="{E3FBB875-D60B-338F-E1C2-FF8CA3C0BF49}"/>
          </ac:spMkLst>
        </pc:spChg>
      </pc:sldChg>
      <pc:sldChg chg="modSp add mod">
        <pc:chgData name="James Young" userId="7f8d7c9cdb576883" providerId="LiveId" clId="{CB16DE9E-3AA6-4238-BE96-44A894DEE4D6}" dt="2026-04-08T17:11:09.816" v="365" actId="20577"/>
        <pc:sldMkLst>
          <pc:docMk/>
          <pc:sldMk cId="4218334596" sldId="331"/>
        </pc:sldMkLst>
        <pc:spChg chg="mod">
          <ac:chgData name="James Young" userId="7f8d7c9cdb576883" providerId="LiveId" clId="{CB16DE9E-3AA6-4238-BE96-44A894DEE4D6}" dt="2026-04-08T17:11:09.816" v="365" actId="20577"/>
          <ac:spMkLst>
            <pc:docMk/>
            <pc:sldMk cId="4218334596" sldId="331"/>
            <ac:spMk id="3" creationId="{9F40F608-A906-BFAA-B0E6-958D7339A69A}"/>
          </ac:spMkLst>
        </pc:spChg>
      </pc:sldChg>
      <pc:sldChg chg="modSp add mod">
        <pc:chgData name="James Young" userId="7f8d7c9cdb576883" providerId="LiveId" clId="{CB16DE9E-3AA6-4238-BE96-44A894DEE4D6}" dt="2026-04-08T18:29:38.515" v="734" actId="20577"/>
        <pc:sldMkLst>
          <pc:docMk/>
          <pc:sldMk cId="3024768843" sldId="332"/>
        </pc:sldMkLst>
        <pc:spChg chg="mod">
          <ac:chgData name="James Young" userId="7f8d7c9cdb576883" providerId="LiveId" clId="{CB16DE9E-3AA6-4238-BE96-44A894DEE4D6}" dt="2026-04-08T18:29:38.515" v="734" actId="20577"/>
          <ac:spMkLst>
            <pc:docMk/>
            <pc:sldMk cId="3024768843" sldId="332"/>
            <ac:spMk id="3" creationId="{568A040F-AC48-8AA0-1A7E-257052EB728B}"/>
          </ac:spMkLst>
        </pc:spChg>
      </pc:sldChg>
      <pc:sldChg chg="modSp add mod">
        <pc:chgData name="James Young" userId="7f8d7c9cdb576883" providerId="LiveId" clId="{CB16DE9E-3AA6-4238-BE96-44A894DEE4D6}" dt="2026-04-08T17:17:50.648" v="592" actId="20577"/>
        <pc:sldMkLst>
          <pc:docMk/>
          <pc:sldMk cId="346552205" sldId="333"/>
        </pc:sldMkLst>
        <pc:spChg chg="mod">
          <ac:chgData name="James Young" userId="7f8d7c9cdb576883" providerId="LiveId" clId="{CB16DE9E-3AA6-4238-BE96-44A894DEE4D6}" dt="2026-04-08T17:17:50.648" v="592" actId="20577"/>
          <ac:spMkLst>
            <pc:docMk/>
            <pc:sldMk cId="346552205" sldId="333"/>
            <ac:spMk id="3" creationId="{60E58F3E-9BF6-CAFA-3BE8-2DB7FC56B17D}"/>
          </ac:spMkLst>
        </pc:spChg>
      </pc:sldChg>
      <pc:sldChg chg="modSp add mod">
        <pc:chgData name="James Young" userId="7f8d7c9cdb576883" providerId="LiveId" clId="{CB16DE9E-3AA6-4238-BE96-44A894DEE4D6}" dt="2026-04-08T17:16:25.444" v="544" actId="20577"/>
        <pc:sldMkLst>
          <pc:docMk/>
          <pc:sldMk cId="2158573849" sldId="334"/>
        </pc:sldMkLst>
        <pc:spChg chg="mod">
          <ac:chgData name="James Young" userId="7f8d7c9cdb576883" providerId="LiveId" clId="{CB16DE9E-3AA6-4238-BE96-44A894DEE4D6}" dt="2026-04-08T17:16:25.444" v="544" actId="20577"/>
          <ac:spMkLst>
            <pc:docMk/>
            <pc:sldMk cId="2158573849" sldId="334"/>
            <ac:spMk id="3" creationId="{DD79D333-9BA4-10CB-1BF6-87EEB8A13784}"/>
          </ac:spMkLst>
        </pc:spChg>
      </pc:sldChg>
      <pc:sldChg chg="modSp add mod">
        <pc:chgData name="James Young" userId="7f8d7c9cdb576883" providerId="LiveId" clId="{CB16DE9E-3AA6-4238-BE96-44A894DEE4D6}" dt="2026-04-08T17:14:51.727" v="497" actId="20577"/>
        <pc:sldMkLst>
          <pc:docMk/>
          <pc:sldMk cId="862038871" sldId="335"/>
        </pc:sldMkLst>
        <pc:spChg chg="mod">
          <ac:chgData name="James Young" userId="7f8d7c9cdb576883" providerId="LiveId" clId="{CB16DE9E-3AA6-4238-BE96-44A894DEE4D6}" dt="2026-04-08T17:14:51.727" v="497" actId="20577"/>
          <ac:spMkLst>
            <pc:docMk/>
            <pc:sldMk cId="862038871" sldId="335"/>
            <ac:spMk id="3" creationId="{85E95946-A493-4177-0DB6-80C26D2670F2}"/>
          </ac:spMkLst>
        </pc:spChg>
      </pc:sldChg>
      <pc:sldChg chg="modSp add mod">
        <pc:chgData name="James Young" userId="7f8d7c9cdb576883" providerId="LiveId" clId="{CB16DE9E-3AA6-4238-BE96-44A894DEE4D6}" dt="2026-04-08T17:22:22.174" v="652" actId="20577"/>
        <pc:sldMkLst>
          <pc:docMk/>
          <pc:sldMk cId="2655704362" sldId="336"/>
        </pc:sldMkLst>
        <pc:spChg chg="mod">
          <ac:chgData name="James Young" userId="7f8d7c9cdb576883" providerId="LiveId" clId="{CB16DE9E-3AA6-4238-BE96-44A894DEE4D6}" dt="2026-04-08T17:22:22.174" v="652" actId="20577"/>
          <ac:spMkLst>
            <pc:docMk/>
            <pc:sldMk cId="2655704362" sldId="336"/>
            <ac:spMk id="3" creationId="{435F1C7B-580C-B05D-841D-4AAAC3B163CF}"/>
          </ac:spMkLst>
        </pc:spChg>
      </pc:sldChg>
      <pc:sldChg chg="modSp add mod">
        <pc:chgData name="James Young" userId="7f8d7c9cdb576883" providerId="LiveId" clId="{CB16DE9E-3AA6-4238-BE96-44A894DEE4D6}" dt="2026-04-08T17:20:12.884" v="639" actId="20577"/>
        <pc:sldMkLst>
          <pc:docMk/>
          <pc:sldMk cId="3392540781" sldId="337"/>
        </pc:sldMkLst>
        <pc:spChg chg="mod">
          <ac:chgData name="James Young" userId="7f8d7c9cdb576883" providerId="LiveId" clId="{CB16DE9E-3AA6-4238-BE96-44A894DEE4D6}" dt="2026-04-08T17:20:12.884" v="639" actId="20577"/>
          <ac:spMkLst>
            <pc:docMk/>
            <pc:sldMk cId="3392540781" sldId="337"/>
            <ac:spMk id="3" creationId="{930DC375-2557-0269-61C8-D7BDC9B622E7}"/>
          </ac:spMkLst>
        </pc:spChg>
      </pc:sldChg>
      <pc:sldChg chg="modSp add mod">
        <pc:chgData name="James Young" userId="7f8d7c9cdb576883" providerId="LiveId" clId="{CB16DE9E-3AA6-4238-BE96-44A894DEE4D6}" dt="2026-04-08T17:18:35.293" v="630" actId="20577"/>
        <pc:sldMkLst>
          <pc:docMk/>
          <pc:sldMk cId="2023590542" sldId="338"/>
        </pc:sldMkLst>
        <pc:spChg chg="mod">
          <ac:chgData name="James Young" userId="7f8d7c9cdb576883" providerId="LiveId" clId="{CB16DE9E-3AA6-4238-BE96-44A894DEE4D6}" dt="2026-04-08T17:18:35.293" v="630" actId="20577"/>
          <ac:spMkLst>
            <pc:docMk/>
            <pc:sldMk cId="2023590542" sldId="338"/>
            <ac:spMk id="3" creationId="{5E3FC5D6-698F-05D1-D337-1030781C1BE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4/8/2026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4/8/2026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4/8/2026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4/8/2026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FC96E-9775-05FF-7317-49AC483FA8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0BF02-BC62-570B-C879-692B19A233E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68A040F-AC48-8AA0-1A7E-257052EB728B}"/>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Romans 5:3-4  </a:t>
            </a:r>
            <a:r>
              <a:rPr lang="en-US" dirty="0"/>
              <a:t>“Not only so, but we also glory in our sufferings, because we know that suffering produces perseverance; perseverance, character; and character, hope.”       </a:t>
            </a:r>
            <a:r>
              <a:rPr lang="en-US" b="1" dirty="0"/>
              <a:t>2 Corinthians 1:8-9  </a:t>
            </a:r>
            <a:r>
              <a:rPr lang="en-US" dirty="0"/>
              <a:t>“We do not want you to be uninformed, brothers and sisters, about the troubles we experienced in the province of Asia. We were under great pressure, far beyond our ability to endure, so that we despaired of life itself. Indeed, we felt we had received the sentence of death. But this happened that we might not rely on ourselves but on God, who raises the dead.”  </a:t>
            </a:r>
            <a:r>
              <a:rPr lang="en-US" sz="1200" dirty="0">
                <a:solidFill>
                  <a:srgbClr val="00B050"/>
                </a:solidFill>
              </a:rPr>
              <a:t>thorn                  glimmer of faith = come to the Lord          storms do come    establish in OUR hearts and minds where to turn  =  Jesus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4768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13B56-209B-62C4-3F6A-FE2BD2DA1F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C20FD6-542F-8E4A-B72A-64ECDA3DF49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F40F608-A906-BFAA-B0E6-958D7339A69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b="1" dirty="0"/>
              <a:t>Ps 46:1 “</a:t>
            </a:r>
            <a:r>
              <a:rPr lang="en-US" sz="3400" i="1" dirty="0"/>
              <a:t>God is our refuge and strength, an ever-present help in trouble.”                     </a:t>
            </a:r>
            <a:r>
              <a:rPr lang="en-US" sz="3400" b="1" dirty="0"/>
              <a:t>Heb 4:16 “</a:t>
            </a:r>
            <a:r>
              <a:rPr lang="en-US" sz="3400" i="1" dirty="0"/>
              <a:t>Let us then approach God’s throne of grace with confidence, so that we may receive mercy and find grace to help us in our time of need.”                                    </a:t>
            </a:r>
            <a:r>
              <a:rPr lang="en-US" sz="3400" b="1" dirty="0"/>
              <a:t>John 16:33</a:t>
            </a:r>
            <a:r>
              <a:rPr lang="en-US" sz="3400" b="1" i="1" dirty="0"/>
              <a:t> </a:t>
            </a:r>
            <a:r>
              <a:rPr lang="en-US" sz="3400" i="1" dirty="0"/>
              <a:t>“I have told you these things, so that in Me you may have peace. In this world you will have trouble. But take heart! I have overcome the world.” ….</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8334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3DD7C-F323-A54D-AF27-A1CC86F477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9C611D-7944-B6B4-2EC0-AB3377910A0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3FBB875-D60B-338F-E1C2-FF8CA3C0BF49}"/>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b="1" dirty="0"/>
              <a:t>Romans 8:28 </a:t>
            </a:r>
            <a:r>
              <a:rPr lang="en-US" sz="3400" dirty="0"/>
              <a:t>“And we know that in all things God works for the good of those who love him, who have been called according to his purpose.”   </a:t>
            </a:r>
          </a:p>
          <a:p>
            <a:pPr marL="0" indent="0">
              <a:lnSpc>
                <a:spcPct val="107000"/>
              </a:lnSpc>
              <a:spcBef>
                <a:spcPts val="0"/>
              </a:spcBef>
              <a:spcAft>
                <a:spcPts val="600"/>
              </a:spcAft>
              <a:buNone/>
            </a:pPr>
            <a:r>
              <a:rPr lang="en-US" sz="3400" dirty="0"/>
              <a:t>This assurance within our hearts and minds brings fulfillment of Paul’s desires for us:   </a:t>
            </a:r>
            <a:r>
              <a:rPr lang="en-US" sz="3400" b="1" dirty="0"/>
              <a:t>Romans 15:13 </a:t>
            </a:r>
            <a:r>
              <a:rPr lang="en-US" sz="3400" dirty="0"/>
              <a:t>“May the God of hope fill you with all joy and peace as you trust in Him, so that you may overflow with hope by the power of the Holy Spirit.”</a:t>
            </a:r>
            <a:r>
              <a:rPr lang="en-US" sz="1200" dirty="0">
                <a:solidFill>
                  <a:srgbClr val="00B050"/>
                </a:solidFill>
              </a:rPr>
              <a:t>  speed </a:t>
            </a:r>
            <a:r>
              <a:rPr lang="en-US" sz="1200">
                <a:solidFill>
                  <a:srgbClr val="00B050"/>
                </a:solidFill>
              </a:rPr>
              <a:t>dial      breath between</a:t>
            </a:r>
            <a:r>
              <a:rPr lang="en-US" sz="3400"/>
              <a:t>   </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8914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37A4B-5D67-27D6-10DD-114D4A4804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8CC308-2251-A281-9944-5D2699B9C7D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5E95946-A493-4177-0DB6-80C26D2670F2}"/>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3400" dirty="0"/>
              <a:t>In </a:t>
            </a:r>
            <a:r>
              <a:rPr lang="en-US" sz="3400" b="1" dirty="0"/>
              <a:t>2 Cor 1:3,4 “</a:t>
            </a:r>
            <a:r>
              <a:rPr lang="en-US" sz="3400" dirty="0"/>
              <a:t>Blessed be the God and Father of our Lord Jesus Christ, the Father of compassion and the God of all comfort, who comforts us in all our troubles, so that we can comfort those in any trouble with the comfort we ourselves have received from God."            Here, God is identified as the ultimate source of comfort, emphasizing His compassionate nature and His active role in providing solace to His children.  ….</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2038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BE386-833E-5A77-EC60-F764531F38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E45CF-1F71-EDEA-36F8-72B70FABC42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D79D333-9BA4-10CB-1BF6-87EEB8A1378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In </a:t>
            </a:r>
            <a:r>
              <a:rPr lang="en-US" b="1" dirty="0"/>
              <a:t>John 14:16,17 </a:t>
            </a:r>
            <a:r>
              <a:rPr lang="en-US" dirty="0"/>
              <a:t> Jesus promises, "And I will ask the Father, and He will give you another Advocate to be with you forever—the Spirit of truth." The Holy Spirit dwells within believers, offering guidance, peace, and reassurance, especially in times of distress.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8573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B1A96-43E2-0741-FC11-4159CE3451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36938D-9299-6457-1B2C-AE48056F131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0E58F3E-9BF6-CAFA-3BE8-2DB7FC56B17D}"/>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3200" dirty="0"/>
              <a:t>Throughout Scripture, there are numerous examples of individuals who experienced God's comfort in their trials. The Psalms, in particular, are replete with expressions of distress and subsequent divine consolation.  </a:t>
            </a:r>
            <a:r>
              <a:rPr lang="en-US" sz="3200" b="1" dirty="0"/>
              <a:t>Ps 34:17,18  </a:t>
            </a:r>
            <a:r>
              <a:rPr lang="en-US" sz="3200" dirty="0"/>
              <a:t>declares, "The righteous cry out, and the LORD hears; He delivers them from all their troubles. The LORD is near to the brokenhearted; He saves the contrite in spirit."     This passage highlights God's attentiveness and proximity to those who are suffering.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552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EDE17-2411-C1ED-6A5C-FED3AA2A84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6F05A5-A8E3-2B3E-B742-5A80CB1AAE8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E3FC5D6-698F-05D1-D337-1030781C1BE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Believers are encouraged to seek God's comfort through prayer, Scripture, and fellowship with other Christians. </a:t>
            </a:r>
            <a:r>
              <a:rPr lang="en-US" b="1" dirty="0"/>
              <a:t>Phil 4:6,7 </a:t>
            </a:r>
            <a:r>
              <a:rPr lang="en-US" dirty="0"/>
              <a:t> advises, "Be anxious for nothing, but in everything, by prayer and petition, with thanksgiving, present your requests to God. And the peace of God, which surpasses all understanding, will guard your hearts and your minds in Christ Jesus." This peace is a manifestation of God's comfort, guarding the hearts and minds of those who trust in Him.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3590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0D501-DDE8-0B48-C204-04E77747A7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E09CE-F7BA-E3DE-BD7F-44E997385AE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30DC375-2557-0269-61C8-D7BDC9B622E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The church, as the body of Christ, is also a vital source of comfort. Believers are called to bear one another's burdens and to offer encouragement and support just as it said in our Corinthians passage:  “so that we can comfort those in any trouble .”  ….</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2540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2DCDD-7EC3-AA53-DF37-0B3178EBCA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4718BF-259A-F81E-53D3-814DA3417BA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35F1C7B-580C-B05D-841D-4AAAC3B163C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b="1" dirty="0"/>
              <a:t>Gal 6:2   </a:t>
            </a:r>
            <a:r>
              <a:rPr lang="en-US" sz="3400" dirty="0"/>
              <a:t>instructs us,   "Carry one another’s burdens, and in this way you will fulfill the law of Christ." Through acts of love and service, the community of faith becomes a tangible expression of God's comfort to those in distress. What did Jesus say: </a:t>
            </a:r>
            <a:r>
              <a:rPr lang="en-US" sz="3400" b="1" dirty="0"/>
              <a:t>John 13:35 </a:t>
            </a:r>
            <a:r>
              <a:rPr lang="en-US" sz="3400" dirty="0"/>
              <a:t> “By this shall all men know that you are My disciples, if you have love one for another.” ….</a:t>
            </a:r>
          </a:p>
        </p:txBody>
      </p:sp>
    </p:spTree>
    <p:extLst>
      <p:ext uri="{BB962C8B-B14F-4D97-AF65-F5344CB8AC3E}">
        <p14:creationId xmlns:p14="http://schemas.microsoft.com/office/powerpoint/2010/main" val="2655704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In our hearts and minds we should know that there are going to be problems, disappointments and struggles. But within our storms, like the eye of a hurricane, there should be a sense of peace, calm and trust. We should know that the Lord WILL bring us to the light at the end of the tunnel and there we will find our minds to be at peace, still and calm.   **</a:t>
            </a:r>
          </a:p>
        </p:txBody>
      </p:sp>
    </p:spTree>
    <p:extLst>
      <p:ext uri="{BB962C8B-B14F-4D97-AF65-F5344CB8AC3E}">
        <p14:creationId xmlns:p14="http://schemas.microsoft.com/office/powerpoint/2010/main" val="1699271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“Do you not care</a:t>
            </a:r>
          </a:p>
          <a:p>
            <a:pPr marL="0" algn="ctr">
              <a:lnSpc>
                <a:spcPct val="115000"/>
              </a:lnSpc>
              <a:spcAft>
                <a:spcPts val="800"/>
              </a:spcAft>
              <a:buNone/>
            </a:pPr>
            <a:r>
              <a:rPr lang="en-US" sz="3600" b="1" dirty="0"/>
              <a:t>that we are Perishing?”</a:t>
            </a:r>
          </a:p>
          <a:p>
            <a:pPr marL="0" algn="ctr">
              <a:lnSpc>
                <a:spcPct val="115000"/>
              </a:lnSpc>
              <a:spcAft>
                <a:spcPts val="800"/>
              </a:spcAft>
              <a:buNone/>
            </a:pPr>
            <a:r>
              <a:rPr lang="en-US" dirty="0"/>
              <a:t> </a:t>
            </a:r>
            <a:r>
              <a:rPr lang="en-US" sz="3000" b="1" dirty="0"/>
              <a:t>Mark 4:35 – 41 </a:t>
            </a:r>
          </a:p>
          <a:p>
            <a:pPr marL="0" marR="0" algn="ctr">
              <a:lnSpc>
                <a:spcPct val="115000"/>
              </a:lnSpc>
              <a:spcAft>
                <a:spcPts val="800"/>
              </a:spcAft>
              <a:buNone/>
            </a:pPr>
            <a:endParaRPr lang="en-US" sz="36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b="1" dirty="0"/>
              <a:t>Mark 4: </a:t>
            </a:r>
            <a:r>
              <a:rPr lang="en-US" sz="3200" dirty="0"/>
              <a:t> “On that day, when evening came, He said to them, “Let’s go over to the other side.” </a:t>
            </a:r>
            <a:r>
              <a:rPr lang="en-US" sz="3200" baseline="30000" dirty="0"/>
              <a:t>36 </a:t>
            </a:r>
            <a:r>
              <a:rPr lang="en-US" sz="3200" dirty="0"/>
              <a:t>After dismissing the crowd, they took Him along with them in the boat, just as He was; and other boats were with Him. </a:t>
            </a:r>
            <a:r>
              <a:rPr lang="en-US" sz="3200" baseline="30000" dirty="0"/>
              <a:t>37 </a:t>
            </a:r>
            <a:r>
              <a:rPr lang="en-US" sz="3200" dirty="0"/>
              <a:t>And a fierce gale of wind developed, and the waves were breaking over the boat so much that the boat was already filling </a:t>
            </a:r>
            <a:r>
              <a:rPr lang="en-US" sz="3200" i="1" dirty="0"/>
              <a:t>with water</a:t>
            </a:r>
            <a:r>
              <a:rPr lang="en-US" sz="3200" dirty="0"/>
              <a:t>. </a:t>
            </a:r>
            <a:r>
              <a:rPr lang="en-US" sz="3200" baseline="30000" dirty="0"/>
              <a:t>38 </a:t>
            </a:r>
            <a:r>
              <a:rPr lang="en-US" sz="3200" dirty="0"/>
              <a:t>And </a:t>
            </a:r>
            <a:r>
              <a:rPr lang="en-US" sz="3200" i="1" dirty="0"/>
              <a:t>yet Jesus</a:t>
            </a:r>
            <a:r>
              <a:rPr lang="en-US" sz="3200" dirty="0"/>
              <a:t> Himself was in the stern, asleep on the cushion; and they woke Him and said to Him, “Teacher, do You not care that we are perishing?”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400" baseline="30000" dirty="0"/>
              <a:t>39 </a:t>
            </a:r>
            <a:r>
              <a:rPr lang="en-US" sz="3400" dirty="0"/>
              <a:t>And He got up and rebuked the wind and said to the sea, “Hush, be still.” And the wind died down and it became perfectly calm. </a:t>
            </a:r>
            <a:r>
              <a:rPr lang="en-US" sz="3400" baseline="30000" dirty="0"/>
              <a:t>40 </a:t>
            </a:r>
            <a:r>
              <a:rPr lang="en-US" sz="3400" dirty="0"/>
              <a:t>And He said to them, “Why are you afraid? Do you still have no faith?” </a:t>
            </a:r>
            <a:r>
              <a:rPr lang="en-US" sz="3400" baseline="30000" dirty="0"/>
              <a:t>41 </a:t>
            </a:r>
            <a:r>
              <a:rPr lang="en-US" sz="3400" dirty="0"/>
              <a:t>They became very much afraid and said to one another, “Who, then, is this, that even the wind and the sea obey Him?” ….</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000" dirty="0"/>
              <a:t>As I have encouraged you in times past, as you are reading God’s Word you should make an effort to do more than just read it. You should take time to reflect on what you read and how it applies to your life. Think about what it teaches you about God and who you are. What does </a:t>
            </a:r>
            <a:r>
              <a:rPr lang="en-US" sz="3000" b="1" dirty="0"/>
              <a:t>2 Tim 3:16,17 say: </a:t>
            </a:r>
            <a:r>
              <a:rPr lang="en-US" sz="3000" dirty="0"/>
              <a:t>“All Scripture is inspired by God and profitable for teaching, for reproof, for correction, for training in righteousness, so that the man of God may be adequate, equipped for every good work.” ….</a:t>
            </a: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As you can see here, knowing God’s word changes and directs your life. A simple reading with no application may make you feel better but does not make you better and ‘equipped/prepared’ to do good work.  Journaling is one way to help you identify what stands out to you, identify questions that you have, and help you better see what the Lord may want to reveal to you in order to improve your life. It has been said by someone: “Thoughts disentangle themselves when they pass through your fingertips.” To write it down is to think about it and better understand it.     ….                                                                                      </a:t>
            </a: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So in going back to our Scripture today This is the only place in Scripture where we read of Jesus sleeping. The detail highlights His true humanity, but the moment also served as a test of the disciples’ </a:t>
            </a:r>
            <a:r>
              <a:rPr lang="en-US" sz="3200" b="1" dirty="0"/>
              <a:t>faith. </a:t>
            </a:r>
            <a:r>
              <a:rPr lang="en-US" sz="3200" dirty="0"/>
              <a:t>All three Synoptic Gospels record the event in nearly identical words, yet Mark adds the striking phrase, “Don’t you care?”    and Matthew adds          “O’ ye of little faith.”  ….</a:t>
            </a:r>
            <a:endParaRPr lang="en-US" sz="3200"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Mark captures the very question that was likely in all their hearts, but Matthew exposes the foundational issue that generated this question and their fears. In reality, Jesus’ calm rest in the midst of the storm was the example they themselves should have followed, based on all they had already witnessed Him do.  </a:t>
            </a:r>
            <a:r>
              <a:rPr lang="en-US" sz="1200" dirty="0">
                <a:solidFill>
                  <a:srgbClr val="00B050"/>
                </a:solidFill>
              </a:rPr>
              <a:t>  Our faith    growth</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lnSpcReduction="10000"/>
          </a:bodyPr>
          <a:lstStyle/>
          <a:p>
            <a:r>
              <a:rPr lang="en-US" sz="3200" b="1" dirty="0"/>
              <a:t>Deut 8:2 “</a:t>
            </a:r>
            <a:r>
              <a:rPr lang="en-US" sz="3200" dirty="0"/>
              <a:t>And you shall remember that the LORD your God led you all the way these forty years in the wilderness, to humble you </a:t>
            </a:r>
            <a:r>
              <a:rPr lang="en-US" sz="3200" i="1" dirty="0"/>
              <a:t>and</a:t>
            </a:r>
            <a:r>
              <a:rPr lang="en-US" sz="3200" dirty="0"/>
              <a:t> test you, to know what </a:t>
            </a:r>
            <a:r>
              <a:rPr lang="en-US" sz="3200" i="1" dirty="0"/>
              <a:t>was</a:t>
            </a:r>
            <a:r>
              <a:rPr lang="en-US" sz="3200" dirty="0"/>
              <a:t> in your heart, whether you would keep His commandments or not.”</a:t>
            </a:r>
          </a:p>
          <a:p>
            <a:r>
              <a:rPr lang="en-US" sz="3200" b="1" dirty="0"/>
              <a:t>James 1:2-3  </a:t>
            </a:r>
            <a:r>
              <a:rPr lang="en-US" sz="3200" dirty="0"/>
              <a:t>“Consider it pure joy, my brothers and sisters, whenever you face trials of many kinds, because you know that the testing of your faith produces endurance. And let endurance have its </a:t>
            </a:r>
            <a:r>
              <a:rPr lang="en-US" sz="3200" b="1" dirty="0"/>
              <a:t>perfect result</a:t>
            </a:r>
            <a:r>
              <a:rPr lang="en-US" sz="3200" dirty="0"/>
              <a:t>, so that you may be perfect and complete, lacking in nothing.”  </a:t>
            </a:r>
            <a:r>
              <a:rPr lang="en-US" dirty="0"/>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498</TotalTime>
  <Words>1514</Words>
  <Application>Microsoft Office PowerPoint</Application>
  <PresentationFormat>On-screen Show (4:3)</PresentationFormat>
  <Paragraphs>27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2026-04-08T18:30:44Z</dcterms:modified>
</cp:coreProperties>
</file>